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99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420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3993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882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0929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767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368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113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685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04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301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AE80B-E6FE-4E50-BF70-384FF0E64C6E}" type="datetimeFigureOut">
              <a:rPr lang="ro-RO" smtClean="0"/>
              <a:t>21.09.2021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181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063" y="1536931"/>
            <a:ext cx="9144000" cy="2387600"/>
          </a:xfrm>
        </p:spPr>
        <p:txBody>
          <a:bodyPr/>
          <a:lstStyle/>
          <a:p>
            <a:r>
              <a:rPr lang="en-US" dirty="0" smtClean="0"/>
              <a:t>Template </a:t>
            </a:r>
            <a:r>
              <a:rPr lang="en-US" dirty="0" smtClean="0"/>
              <a:t>raesr2021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4610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Template raesr2021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raesr2020</dc:title>
  <dc:creator>Mone Firicel</dc:creator>
  <cp:lastModifiedBy>Firicel Mone</cp:lastModifiedBy>
  <cp:revision>2</cp:revision>
  <dcterms:created xsi:type="dcterms:W3CDTF">2020-10-08T06:18:17Z</dcterms:created>
  <dcterms:modified xsi:type="dcterms:W3CDTF">2021-09-21T19:46:15Z</dcterms:modified>
</cp:coreProperties>
</file>