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59909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94200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63993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5882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0929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7679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2368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4113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46857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51042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43018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AE80B-E6FE-4E50-BF70-384FF0E64C6E}" type="datetimeFigureOut">
              <a:rPr lang="ro-RO" smtClean="0"/>
              <a:t>25.11.2022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F0DD7-7304-439C-AFF9-EA610DE6E46A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3181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9063" y="1536931"/>
            <a:ext cx="9144000" cy="2387600"/>
          </a:xfrm>
        </p:spPr>
        <p:txBody>
          <a:bodyPr/>
          <a:lstStyle/>
          <a:p>
            <a:r>
              <a:rPr lang="en-US" smtClean="0"/>
              <a:t>Template </a:t>
            </a:r>
            <a:r>
              <a:rPr lang="en-US" smtClean="0"/>
              <a:t>raesr2022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646101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Template raesr2022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raesr2020</dc:title>
  <dc:creator>Mone Firicel</dc:creator>
  <cp:lastModifiedBy>Firicel Mone</cp:lastModifiedBy>
  <cp:revision>3</cp:revision>
  <dcterms:created xsi:type="dcterms:W3CDTF">2020-10-08T06:18:17Z</dcterms:created>
  <dcterms:modified xsi:type="dcterms:W3CDTF">2022-11-25T20:47:31Z</dcterms:modified>
</cp:coreProperties>
</file>