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o-R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8" d="100"/>
          <a:sy n="88" d="100"/>
        </p:scale>
        <p:origin x="451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AE80B-E6FE-4E50-BF70-384FF0E64C6E}" type="datetimeFigureOut">
              <a:rPr lang="ro-RO" smtClean="0"/>
              <a:t>25.11.2022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3F0DD7-7304-439C-AFF9-EA610DE6E46A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9599092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AE80B-E6FE-4E50-BF70-384FF0E64C6E}" type="datetimeFigureOut">
              <a:rPr lang="ro-RO" smtClean="0"/>
              <a:t>25.11.2022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3F0DD7-7304-439C-AFF9-EA610DE6E46A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7942009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AE80B-E6FE-4E50-BF70-384FF0E64C6E}" type="datetimeFigureOut">
              <a:rPr lang="ro-RO" smtClean="0"/>
              <a:t>25.11.2022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3F0DD7-7304-439C-AFF9-EA610DE6E46A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6399381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AE80B-E6FE-4E50-BF70-384FF0E64C6E}" type="datetimeFigureOut">
              <a:rPr lang="ro-RO" smtClean="0"/>
              <a:t>25.11.2022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3F0DD7-7304-439C-AFF9-EA610DE6E46A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2588207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AE80B-E6FE-4E50-BF70-384FF0E64C6E}" type="datetimeFigureOut">
              <a:rPr lang="ro-RO" smtClean="0"/>
              <a:t>25.11.2022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3F0DD7-7304-439C-AFF9-EA610DE6E46A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1092928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AE80B-E6FE-4E50-BF70-384FF0E64C6E}" type="datetimeFigureOut">
              <a:rPr lang="ro-RO" smtClean="0"/>
              <a:t>25.11.2022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3F0DD7-7304-439C-AFF9-EA610DE6E46A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6276791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AE80B-E6FE-4E50-BF70-384FF0E64C6E}" type="datetimeFigureOut">
              <a:rPr lang="ro-RO" smtClean="0"/>
              <a:t>25.11.2022</a:t>
            </a:fld>
            <a:endParaRPr lang="ro-R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3F0DD7-7304-439C-AFF9-EA610DE6E46A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6236833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AE80B-E6FE-4E50-BF70-384FF0E64C6E}" type="datetimeFigureOut">
              <a:rPr lang="ro-RO" smtClean="0"/>
              <a:t>25.11.2022</a:t>
            </a:fld>
            <a:endParaRPr lang="ro-R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3F0DD7-7304-439C-AFF9-EA610DE6E46A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7411306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AE80B-E6FE-4E50-BF70-384FF0E64C6E}" type="datetimeFigureOut">
              <a:rPr lang="ro-RO" smtClean="0"/>
              <a:t>25.11.2022</a:t>
            </a:fld>
            <a:endParaRPr lang="ro-R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3F0DD7-7304-439C-AFF9-EA610DE6E46A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9468577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AE80B-E6FE-4E50-BF70-384FF0E64C6E}" type="datetimeFigureOut">
              <a:rPr lang="ro-RO" smtClean="0"/>
              <a:t>25.11.2022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3F0DD7-7304-439C-AFF9-EA610DE6E46A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5104266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o-R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AE80B-E6FE-4E50-BF70-384FF0E64C6E}" type="datetimeFigureOut">
              <a:rPr lang="ro-RO" smtClean="0"/>
              <a:t>25.11.2022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3F0DD7-7304-439C-AFF9-EA610DE6E46A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8430181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8AE80B-E6FE-4E50-BF70-384FF0E64C6E}" type="datetimeFigureOut">
              <a:rPr lang="ro-RO" smtClean="0"/>
              <a:t>25.11.2022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3F0DD7-7304-439C-AFF9-EA610DE6E46A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0318113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o-R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99063" y="1536931"/>
            <a:ext cx="9144000" cy="2387600"/>
          </a:xfrm>
        </p:spPr>
        <p:txBody>
          <a:bodyPr/>
          <a:lstStyle/>
          <a:p>
            <a:r>
              <a:rPr lang="en-US" smtClean="0"/>
              <a:t>Template </a:t>
            </a:r>
            <a:r>
              <a:rPr lang="en-US" smtClean="0"/>
              <a:t>raesr2022</a:t>
            </a:r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val="26461018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Template raesr2022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Template raesr2020</dc:title>
  <dc:creator>Mone Firicel</dc:creator>
  <cp:lastModifiedBy>Firicel Mone</cp:lastModifiedBy>
  <cp:revision>3</cp:revision>
  <dcterms:created xsi:type="dcterms:W3CDTF">2020-10-08T06:18:17Z</dcterms:created>
  <dcterms:modified xsi:type="dcterms:W3CDTF">2022-11-25T20:47:31Z</dcterms:modified>
</cp:coreProperties>
</file>